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46"/>
  </p:notesMasterIdLst>
  <p:sldIdLst>
    <p:sldId id="287" r:id="rId5"/>
    <p:sldId id="256" r:id="rId6"/>
    <p:sldId id="311" r:id="rId7"/>
    <p:sldId id="367" r:id="rId8"/>
    <p:sldId id="368" r:id="rId9"/>
    <p:sldId id="364" r:id="rId10"/>
    <p:sldId id="365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77" r:id="rId19"/>
    <p:sldId id="378" r:id="rId20"/>
    <p:sldId id="379" r:id="rId21"/>
    <p:sldId id="380" r:id="rId22"/>
    <p:sldId id="391" r:id="rId23"/>
    <p:sldId id="385" r:id="rId24"/>
    <p:sldId id="394" r:id="rId25"/>
    <p:sldId id="383" r:id="rId26"/>
    <p:sldId id="388" r:id="rId27"/>
    <p:sldId id="395" r:id="rId28"/>
    <p:sldId id="403" r:id="rId29"/>
    <p:sldId id="397" r:id="rId30"/>
    <p:sldId id="404" r:id="rId31"/>
    <p:sldId id="399" r:id="rId32"/>
    <p:sldId id="405" r:id="rId33"/>
    <p:sldId id="401" r:id="rId34"/>
    <p:sldId id="406" r:id="rId35"/>
    <p:sldId id="407" r:id="rId36"/>
    <p:sldId id="408" r:id="rId37"/>
    <p:sldId id="413" r:id="rId38"/>
    <p:sldId id="409" r:id="rId39"/>
    <p:sldId id="410" r:id="rId40"/>
    <p:sldId id="411" r:id="rId41"/>
    <p:sldId id="412" r:id="rId42"/>
    <p:sldId id="414" r:id="rId43"/>
    <p:sldId id="417" r:id="rId44"/>
    <p:sldId id="415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9D55C7-0B67-4A95-92E8-9234ED4CB3B3}">
          <p14:sldIdLst>
            <p14:sldId id="287"/>
            <p14:sldId id="256"/>
          </p14:sldIdLst>
        </p14:section>
        <p14:section name="Paste To Fill Slide" id="{A3A2B0AB-762C-4281-AA7B-EF7E134E0DC4}">
          <p14:sldIdLst>
            <p14:sldId id="311"/>
            <p14:sldId id="367"/>
            <p14:sldId id="368"/>
            <p14:sldId id="364"/>
            <p14:sldId id="365"/>
            <p14:sldId id="369"/>
            <p14:sldId id="370"/>
            <p14:sldId id="371"/>
            <p14:sldId id="372"/>
            <p14:sldId id="373"/>
            <p14:sldId id="374"/>
            <p14:sldId id="375"/>
            <p14:sldId id="377"/>
            <p14:sldId id="378"/>
            <p14:sldId id="379"/>
            <p14:sldId id="380"/>
            <p14:sldId id="391"/>
            <p14:sldId id="385"/>
            <p14:sldId id="394"/>
            <p14:sldId id="383"/>
            <p14:sldId id="388"/>
            <p14:sldId id="395"/>
            <p14:sldId id="403"/>
            <p14:sldId id="397"/>
            <p14:sldId id="404"/>
            <p14:sldId id="399"/>
            <p14:sldId id="405"/>
            <p14:sldId id="401"/>
            <p14:sldId id="406"/>
            <p14:sldId id="407"/>
            <p14:sldId id="408"/>
            <p14:sldId id="413"/>
            <p14:sldId id="409"/>
            <p14:sldId id="410"/>
            <p14:sldId id="411"/>
            <p14:sldId id="412"/>
            <p14:sldId id="414"/>
            <p14:sldId id="417"/>
            <p14:sldId id="4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79688" autoAdjust="0"/>
  </p:normalViewPr>
  <p:slideViewPr>
    <p:cSldViewPr>
      <p:cViewPr varScale="1">
        <p:scale>
          <a:sx n="65" d="100"/>
          <a:sy n="65" d="100"/>
        </p:scale>
        <p:origin x="1262" y="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7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32005-3A63-48D2-8C73-BF5F95786EBD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7C38A-472B-4221-8E00-509E1DA86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6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cut by using ctrl-x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15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cut by using ctrl-x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96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Shapes (1 image) and 1 black</a:t>
            </a:r>
            <a:r>
              <a:rPr lang="en-US" baseline="0" dirty="0"/>
              <a:t> square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66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Expected. Paste To</a:t>
            </a:r>
            <a:r>
              <a:rPr lang="en-US" baseline="0" dirty="0"/>
              <a:t> Cursor Position at the center of the black square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1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Shapes (1 image) and 1 black</a:t>
            </a:r>
            <a:r>
              <a:rPr lang="en-US" baseline="0" dirty="0"/>
              <a:t> square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56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Expected. Paste To</a:t>
            </a:r>
            <a:r>
              <a:rPr lang="en-US" baseline="0" dirty="0"/>
              <a:t> Original Position.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85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cut by using ctrl-x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30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</a:t>
            </a:r>
            <a:r>
              <a:rPr lang="en-US" baseline="0" dirty="0"/>
              <a:t> Shapes 3 colored squares and a buildings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10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Expected.</a:t>
            </a:r>
            <a:r>
              <a:rPr lang="en-US" baseline="0" dirty="0"/>
              <a:t> Cut the building image and right click the green square and select Replace With Clipboard.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54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</a:t>
            </a:r>
            <a:r>
              <a:rPr lang="en-US" baseline="0" dirty="0"/>
              <a:t> Shapes</a:t>
            </a:r>
            <a:r>
              <a:rPr lang="en-US" dirty="0"/>
              <a:t> 3 colored squares that are merged into a group and building</a:t>
            </a:r>
            <a:r>
              <a:rPr lang="en-US" baseline="0" dirty="0"/>
              <a:t> image</a:t>
            </a:r>
          </a:p>
          <a:p>
            <a:r>
              <a:rPr lang="en-US" dirty="0"/>
              <a:t>The grou</a:t>
            </a:r>
            <a:r>
              <a:rPr lang="en-US" baseline="0" dirty="0"/>
              <a:t>p of 3 colored squares have an appear 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16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Expected. Cut the building image and Replace With Clipboard</a:t>
            </a:r>
            <a:r>
              <a:rPr lang="en-US" baseline="0" dirty="0"/>
              <a:t> using the green square.</a:t>
            </a:r>
          </a:p>
          <a:p>
            <a:r>
              <a:rPr lang="en-US" dirty="0"/>
              <a:t>The group remains and picture is at</a:t>
            </a:r>
            <a:r>
              <a:rPr lang="en-US" baseline="0" dirty="0"/>
              <a:t> the green square’s position.</a:t>
            </a:r>
            <a:r>
              <a:rPr lang="en-US" b="0" baseline="0" dirty="0"/>
              <a:t> Note that the group should still retain its animation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7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Shapes (1 image)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7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cut by using ctrl-x</a:t>
            </a:r>
          </a:p>
          <a:p>
            <a:r>
              <a:rPr lang="en-US" dirty="0"/>
              <a:t>You can also copy by using ctrl-c</a:t>
            </a:r>
          </a:p>
          <a:p>
            <a:r>
              <a:rPr lang="en-US" dirty="0"/>
              <a:t>Use cut or copy depending on the 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139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</a:t>
            </a:r>
            <a:r>
              <a:rPr lang="en-US" baseline="0" dirty="0"/>
              <a:t> Shapes</a:t>
            </a:r>
            <a:r>
              <a:rPr lang="en-US" dirty="0"/>
              <a:t> 3 colored squares that are merged into a group and building</a:t>
            </a:r>
            <a:r>
              <a:rPr lang="en-US" baseline="0" dirty="0"/>
              <a:t>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grou</a:t>
            </a:r>
            <a:r>
              <a:rPr lang="en-US" baseline="0" dirty="0"/>
              <a:t>p of 3 colored squares have an appear animation</a:t>
            </a:r>
            <a:endParaRPr lang="en-US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06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Expected. Cut the building image and Paste Into Group </a:t>
            </a:r>
            <a:r>
              <a:rPr lang="en-US" baseline="0" dirty="0"/>
              <a:t>on the group of 3 colored squares</a:t>
            </a:r>
          </a:p>
          <a:p>
            <a:r>
              <a:rPr lang="en-US" dirty="0"/>
              <a:t>The image</a:t>
            </a:r>
            <a:r>
              <a:rPr lang="en-US" baseline="0" dirty="0"/>
              <a:t> should be in the center of </a:t>
            </a:r>
            <a:r>
              <a:rPr lang="en-US" baseline="0"/>
              <a:t>the group.</a:t>
            </a:r>
            <a:r>
              <a:rPr lang="en-US" b="0" baseline="0"/>
              <a:t> </a:t>
            </a:r>
            <a:r>
              <a:rPr lang="en-US" b="0" baseline="0" dirty="0"/>
              <a:t>Note that the group should still retain its animation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04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cut by using ctrl-x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E7C38A-472B-4221-8E00-509E1DA863E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1116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Shapes (1 image)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328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Expected.</a:t>
            </a:r>
            <a:r>
              <a:rPr lang="en-US" baseline="0" dirty="0"/>
              <a:t> </a:t>
            </a:r>
            <a:r>
              <a:rPr lang="en-US" dirty="0"/>
              <a:t>The image should fit the slide as much as possible while maintain aspect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6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Shapes (1 image, rotated)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357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Expected. The Image should fit the slide while maintaining aspect ratio while rotated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170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Shapes (2 image)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371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Expected. After multi-selection, the images are combined</a:t>
            </a:r>
            <a:r>
              <a:rPr lang="en-US" baseline="0" dirty="0"/>
              <a:t> into 1 and are stretched to fit the slide while maintaining aspect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8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Expected.</a:t>
            </a:r>
            <a:r>
              <a:rPr lang="en-US" baseline="0" dirty="0"/>
              <a:t> </a:t>
            </a:r>
            <a:r>
              <a:rPr lang="en-US" dirty="0"/>
              <a:t>The image should be cropped at the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186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Shapes (1 group of 2 images)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547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Expected. The group is</a:t>
            </a:r>
            <a:r>
              <a:rPr lang="en-US" baseline="0" dirty="0"/>
              <a:t> stretched to fit the slide while maintaining aspect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597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cut by using ctrl-x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E7C38A-472B-4221-8E00-509E1DA863E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6008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</a:t>
            </a:r>
            <a:r>
              <a:rPr lang="en-US" baseline="0" dirty="0"/>
              <a:t> Shapes 3 colored squares and a buildings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820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Expected.</a:t>
            </a:r>
            <a:r>
              <a:rPr lang="en-US" baseline="0" dirty="0"/>
              <a:t> Cut the building image and right click the green square and select Replace With Clipboard.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/>
              <a:t>The image pasted should be the building image.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916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</a:t>
            </a:r>
            <a:r>
              <a:rPr lang="en-US" baseline="0" dirty="0"/>
              <a:t> Shapes</a:t>
            </a:r>
            <a:r>
              <a:rPr lang="en-US" dirty="0"/>
              <a:t> 3 colored squares that are merged into a group and building</a:t>
            </a:r>
            <a:r>
              <a:rPr lang="en-US" baseline="0" dirty="0"/>
              <a:t>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grou</a:t>
            </a:r>
            <a:r>
              <a:rPr lang="en-US" baseline="0" dirty="0"/>
              <a:t>p of 3 colored squares have an appear animation</a:t>
            </a:r>
            <a:endParaRPr lang="en-US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666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Expected. Cut the building image and Paste Into Group </a:t>
            </a:r>
            <a:r>
              <a:rPr lang="en-US" baseline="0" dirty="0"/>
              <a:t>on the group of 3 colored squares</a:t>
            </a:r>
          </a:p>
          <a:p>
            <a:r>
              <a:rPr lang="en-US" dirty="0"/>
              <a:t>The image</a:t>
            </a:r>
            <a:r>
              <a:rPr lang="en-US" baseline="0" dirty="0"/>
              <a:t> should be in the center of the group.</a:t>
            </a:r>
            <a:r>
              <a:rPr lang="en-US" b="0" baseline="0" dirty="0"/>
              <a:t> Note that the group should still retain its animation</a:t>
            </a:r>
          </a:p>
          <a:p>
            <a:r>
              <a:rPr lang="en-US" b="0" baseline="0" dirty="0"/>
              <a:t>The image pasted should be the building image.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835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Picture, full quality. Copy and replace the square in the next slide. The two pictures should be identical.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778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 to be replaced by replace with clipboard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348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picture is purposely degraded. It is used to assert that the test can pick up on the subtle differences caused by degradation.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1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Shapes (1 image, rotated)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84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Expected. The Image should be cropped</a:t>
            </a:r>
            <a:r>
              <a:rPr lang="en-US" baseline="0" dirty="0"/>
              <a:t> at the corners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17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Shapes (2 image)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5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Expected. The images are combined</a:t>
            </a:r>
            <a:r>
              <a:rPr lang="en-US" baseline="0" dirty="0"/>
              <a:t> into 1 and are cropped accordingly. (No stretching should occur)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84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Shapes (1 group of 2 images)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58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Expected. The group is combined</a:t>
            </a:r>
            <a:r>
              <a:rPr lang="en-US" baseline="0" dirty="0"/>
              <a:t> into 1 image and is cropped accordingly. (No stretching should occur)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C38A-472B-4221-8E00-509E1DA863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76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66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69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83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68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2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90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158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49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44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73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88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137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538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225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481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25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35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456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79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68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96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918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41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660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6B32-6A70-48EC-8939-9D142D9557CD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774F1-BB03-4900-8136-C61D142715D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ularGradientShape"/>
          <p:cNvSpPr/>
          <p:nvPr userDrawn="1"/>
        </p:nvSpPr>
        <p:spPr>
          <a:xfrm>
            <a:off x="2135777" y="1985554"/>
            <a:ext cx="1371600" cy="1371600"/>
          </a:xfrm>
          <a:prstGeom prst="rect">
            <a:avLst/>
          </a:prstGeom>
          <a:gradFill flip="none" rotWithShape="1">
            <a:gsLst>
              <a:gs pos="40000">
                <a:srgbClr val="FFFF00"/>
              </a:gs>
              <a:gs pos="20000">
                <a:srgbClr val="C00000"/>
              </a:gs>
              <a:gs pos="80000">
                <a:srgbClr val="00B050"/>
              </a:gs>
              <a:gs pos="60000">
                <a:srgbClr val="C00000"/>
              </a:gs>
              <a:gs pos="100000">
                <a:srgbClr val="00B0F0"/>
              </a:gs>
            </a:gsLst>
            <a:path path="rect">
              <a:fillToRect l="100000" t="100000"/>
            </a:path>
            <a:tileRect r="-100000" b="-100000"/>
          </a:gradFill>
          <a:ln w="25400" cap="flat" cmpd="sng" algn="ctr">
            <a:solidFill>
              <a:srgbClr val="385D8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DiagonalGradientShape"/>
          <p:cNvSpPr/>
          <p:nvPr userDrawn="1"/>
        </p:nvSpPr>
        <p:spPr>
          <a:xfrm>
            <a:off x="2133600" y="309154"/>
            <a:ext cx="1371600" cy="1371600"/>
          </a:xfrm>
          <a:prstGeom prst="rect">
            <a:avLst/>
          </a:prstGeom>
          <a:gradFill flip="none" rotWithShape="1">
            <a:gsLst>
              <a:gs pos="23000">
                <a:srgbClr val="00B050"/>
              </a:gs>
              <a:gs pos="65000">
                <a:srgbClr val="00B0F0"/>
              </a:gs>
              <a:gs pos="100000">
                <a:srgbClr val="FFC000"/>
              </a:gs>
            </a:gsLst>
            <a:lin ang="8100000" scaled="0"/>
            <a:tileRect/>
          </a:gradFill>
          <a:ln w="25400" cap="flat" cmpd="sng" algn="ctr">
            <a:solidFill>
              <a:srgbClr val="385D8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5299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6B32-6A70-48EC-8939-9D142D9557CD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774F1-BB03-4900-8136-C61D14271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846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6B32-6A70-48EC-8939-9D142D9557CD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774F1-BB03-4900-8136-C61D14271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814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6B32-6A70-48EC-8939-9D142D9557CD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774F1-BB03-4900-8136-C61D14271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11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6B32-6A70-48EC-8939-9D142D9557CD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774F1-BB03-4900-8136-C61D14271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923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6B32-6A70-48EC-8939-9D142D9557CD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774F1-BB03-4900-8136-C61D14271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10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54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6B32-6A70-48EC-8939-9D142D9557CD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774F1-BB03-4900-8136-C61D14271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758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6B32-6A70-48EC-8939-9D142D9557CD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774F1-BB03-4900-8136-C61D14271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609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6B32-6A70-48EC-8939-9D142D9557CD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774F1-BB03-4900-8136-C61D14271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266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6B32-6A70-48EC-8939-9D142D9557CD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774F1-BB03-4900-8136-C61D14271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501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6B32-6A70-48EC-8939-9D142D9557CD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774F1-BB03-4900-8136-C61D14271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01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5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8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54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9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1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82296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5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82296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1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96B32-6A70-48EC-8939-9D142D9557CD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774F1-BB03-4900-8136-C61D14271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88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>
                <a:solidFill>
                  <a:schemeClr val="accent6">
                    <a:lumMod val="75000"/>
                  </a:schemeClr>
                </a:solidFill>
              </a:rPr>
              <a:t>PowerPointLabs</a:t>
            </a: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 Test Cases</a:t>
            </a:r>
            <a:endParaRPr lang="en-SG" sz="5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General instructions:</a:t>
            </a:r>
          </a:p>
          <a:p>
            <a:pPr marL="285750" indent="-285750"/>
            <a:r>
              <a:rPr lang="en-US" b="1" dirty="0">
                <a:solidFill>
                  <a:srgbClr val="0070C0"/>
                </a:solidFill>
              </a:rPr>
              <a:t>DO NOT SAVE </a:t>
            </a:r>
            <a:r>
              <a:rPr lang="en-US" dirty="0">
                <a:solidFill>
                  <a:srgbClr val="0070C0"/>
                </a:solidFill>
              </a:rPr>
              <a:t>these slides after testing. Keep this file in its original form.</a:t>
            </a:r>
          </a:p>
          <a:p>
            <a:pPr marL="285750" indent="-285750"/>
            <a:r>
              <a:rPr lang="en-US" dirty="0">
                <a:solidFill>
                  <a:srgbClr val="0070C0"/>
                </a:solidFill>
              </a:rPr>
              <a:t>If your result is different from the expected output, please submit a bug report (attach slides/screenshots as necessary).</a:t>
            </a:r>
            <a:endParaRPr lang="en-SG" dirty="0">
              <a:solidFill>
                <a:srgbClr val="0070C0"/>
              </a:solidFill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5078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electMe"/>
          <p:cNvGrpSpPr/>
          <p:nvPr/>
        </p:nvGrpSpPr>
        <p:grpSpPr>
          <a:xfrm>
            <a:off x="2057400" y="762000"/>
            <a:ext cx="4572000" cy="4353818"/>
            <a:chOff x="2057400" y="762000"/>
            <a:chExt cx="4572000" cy="4353818"/>
          </a:xfrm>
        </p:grpSpPr>
        <p:pic>
          <p:nvPicPr>
            <p:cNvPr id="5" name="selectMe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7400" y="2057400"/>
              <a:ext cx="4572000" cy="3058418"/>
            </a:xfrm>
            <a:prstGeom prst="rect">
              <a:avLst/>
            </a:prstGeom>
          </p:spPr>
        </p:pic>
        <p:pic>
          <p:nvPicPr>
            <p:cNvPr id="3" name="selectMe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87" t="26687" r="27736" b="26687"/>
            <a:stretch>
              <a:fillRect/>
            </a:stretch>
          </p:blipFill>
          <p:spPr>
            <a:xfrm>
              <a:off x="2896508" y="762000"/>
              <a:ext cx="2893784" cy="2960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7828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oup 5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1" b="10621"/>
          <a:stretch/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13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Paste:: Paste At Cursor/Original Position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Additional instructions:</a:t>
            </a:r>
          </a:p>
          <a:p>
            <a:pPr marL="285750" indent="-285750"/>
            <a:r>
              <a:rPr lang="en-US" dirty="0"/>
              <a:t>Select the appropriate shape/group.</a:t>
            </a:r>
          </a:p>
          <a:p>
            <a:pPr marL="285750" indent="-285750"/>
            <a:r>
              <a:rPr lang="en-US" dirty="0"/>
              <a:t>Right click on the shape/group and click cut.</a:t>
            </a:r>
          </a:p>
          <a:p>
            <a:pPr marL="285750" indent="-285750"/>
            <a:r>
              <a:rPr lang="en-US" dirty="0"/>
              <a:t>Right click on an empty position on the slide</a:t>
            </a:r>
          </a:p>
          <a:p>
            <a:pPr marL="285750" indent="-285750"/>
            <a:r>
              <a:rPr lang="en-US" dirty="0"/>
              <a:t>Select either Paste To Cursor Position or Paste To Original Position under the </a:t>
            </a:r>
            <a:r>
              <a:rPr lang="en-US" dirty="0" err="1"/>
              <a:t>PowerPointLabs</a:t>
            </a:r>
            <a:r>
              <a:rPr lang="en-US" dirty="0"/>
              <a:t> context menu based on the test case</a:t>
            </a:r>
          </a:p>
        </p:txBody>
      </p:sp>
    </p:spTree>
    <p:extLst>
      <p:ext uri="{BB962C8B-B14F-4D97-AF65-F5344CB8AC3E}">
        <p14:creationId xmlns:p14="http://schemas.microsoft.com/office/powerpoint/2010/main" val="3460146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lect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066800"/>
            <a:ext cx="4572000" cy="3058418"/>
          </a:xfrm>
          <a:prstGeom prst="rect">
            <a:avLst/>
          </a:prstGeom>
        </p:spPr>
      </p:pic>
      <p:sp>
        <p:nvSpPr>
          <p:cNvPr id="4" name="Rectangle 1"/>
          <p:cNvSpPr/>
          <p:nvPr/>
        </p:nvSpPr>
        <p:spPr>
          <a:xfrm>
            <a:off x="1295400" y="1066800"/>
            <a:ext cx="4572000" cy="30584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361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95400" y="1066800"/>
            <a:ext cx="4572000" cy="3058418"/>
          </a:xfrm>
          <a:prstGeom prst="rect">
            <a:avLst/>
          </a:prstGeom>
          <a:solidFill>
            <a:scrgbClr r="0" g="0" b="0">
              <a:alpha val="0"/>
            </a:scrgbClr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select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611271"/>
            <a:ext cx="4572000" cy="30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8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lect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066800"/>
            <a:ext cx="4572000" cy="3058418"/>
          </a:xfrm>
          <a:prstGeom prst="rect">
            <a:avLst/>
          </a:prstGeom>
        </p:spPr>
      </p:pic>
      <p:sp>
        <p:nvSpPr>
          <p:cNvPr id="4" name="Rectangle 1"/>
          <p:cNvSpPr/>
          <p:nvPr/>
        </p:nvSpPr>
        <p:spPr>
          <a:xfrm>
            <a:off x="1269242" y="1049740"/>
            <a:ext cx="4572000" cy="30584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23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1269242" y="1049740"/>
            <a:ext cx="4572000" cy="30584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elect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066800"/>
            <a:ext cx="4572000" cy="30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65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Paste:: Replace With Clipboard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Additional instructions:</a:t>
            </a:r>
          </a:p>
          <a:p>
            <a:pPr marL="285750" indent="-285750"/>
            <a:r>
              <a:rPr lang="en-US" dirty="0"/>
              <a:t>Select the appropriate shape/group.</a:t>
            </a:r>
          </a:p>
          <a:p>
            <a:pPr marL="285750" indent="-285750"/>
            <a:r>
              <a:rPr lang="en-US" dirty="0"/>
              <a:t>Right click on the shape/group and click cut.</a:t>
            </a:r>
          </a:p>
          <a:p>
            <a:pPr marL="285750" indent="-285750"/>
            <a:r>
              <a:rPr lang="en-US" dirty="0"/>
              <a:t>Right click on the shape to be replaced</a:t>
            </a:r>
          </a:p>
          <a:p>
            <a:pPr marL="285750" indent="-285750"/>
            <a:r>
              <a:rPr lang="en-US" dirty="0"/>
              <a:t>Select Replace With Clipboard in the </a:t>
            </a:r>
            <a:r>
              <a:rPr lang="en-US" dirty="0" err="1"/>
              <a:t>PowerPointLabs</a:t>
            </a:r>
            <a:r>
              <a:rPr lang="en-US" dirty="0"/>
              <a:t> context menu</a:t>
            </a:r>
          </a:p>
        </p:txBody>
      </p:sp>
    </p:spTree>
    <p:extLst>
      <p:ext uri="{BB962C8B-B14F-4D97-AF65-F5344CB8AC3E}">
        <p14:creationId xmlns:p14="http://schemas.microsoft.com/office/powerpoint/2010/main" val="2656954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" y="1116842"/>
            <a:ext cx="1981200" cy="2057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47800" y="1650242"/>
            <a:ext cx="1981200" cy="2057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81200" y="2209800"/>
            <a:ext cx="1981200" cy="2057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elect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208782"/>
            <a:ext cx="4572000" cy="30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76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" y="1116842"/>
            <a:ext cx="1981200" cy="2057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elect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50242"/>
            <a:ext cx="4572000" cy="30584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81200" y="2209800"/>
            <a:ext cx="1981200" cy="2057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50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7200" dirty="0"/>
              <a:t>Paste Lab</a:t>
            </a:r>
            <a:endParaRPr lang="en-SG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131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14400" y="1116842"/>
            <a:ext cx="3048000" cy="3150358"/>
            <a:chOff x="914400" y="1116842"/>
            <a:chExt cx="3048000" cy="3150358"/>
          </a:xfrm>
        </p:grpSpPr>
        <p:sp>
          <p:nvSpPr>
            <p:cNvPr id="5" name="Rectangle 4"/>
            <p:cNvSpPr/>
            <p:nvPr/>
          </p:nvSpPr>
          <p:spPr>
            <a:xfrm>
              <a:off x="914400" y="1116842"/>
              <a:ext cx="1981200" cy="20574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447800" y="1650242"/>
              <a:ext cx="1981200" cy="20574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81200" y="2209800"/>
              <a:ext cx="1981200" cy="2057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select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208782"/>
            <a:ext cx="4572000" cy="30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4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14400" y="1116842"/>
            <a:ext cx="5105400" cy="3591818"/>
            <a:chOff x="914400" y="1116842"/>
            <a:chExt cx="5105400" cy="3591818"/>
          </a:xfrm>
        </p:grpSpPr>
        <p:sp>
          <p:nvSpPr>
            <p:cNvPr id="15" name="Rectangle 4"/>
            <p:cNvSpPr/>
            <p:nvPr/>
          </p:nvSpPr>
          <p:spPr>
            <a:xfrm>
              <a:off x="914400" y="1116842"/>
              <a:ext cx="1981200" cy="20574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selectMe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800" y="1650242"/>
              <a:ext cx="4572000" cy="3058418"/>
            </a:xfrm>
            <a:prstGeom prst="rect">
              <a:avLst/>
            </a:prstGeom>
          </p:spPr>
        </p:pic>
        <p:sp>
          <p:nvSpPr>
            <p:cNvPr id="14" name="Rectangle 6"/>
            <p:cNvSpPr/>
            <p:nvPr/>
          </p:nvSpPr>
          <p:spPr>
            <a:xfrm>
              <a:off x="1981200" y="2209800"/>
              <a:ext cx="1981200" cy="2057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490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Paste:: Paste Into Group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Additional instructions:</a:t>
            </a:r>
          </a:p>
          <a:p>
            <a:pPr marL="285750" indent="-285750"/>
            <a:r>
              <a:rPr lang="en-US" dirty="0"/>
              <a:t>Select the appropriate shape/group.</a:t>
            </a:r>
          </a:p>
          <a:p>
            <a:pPr marL="285750" indent="-285750"/>
            <a:r>
              <a:rPr lang="en-US" dirty="0"/>
              <a:t>Right click on the shape/group and click cut/copy.</a:t>
            </a:r>
          </a:p>
          <a:p>
            <a:pPr marL="285750" indent="-285750"/>
            <a:r>
              <a:rPr lang="en-US" dirty="0"/>
              <a:t>Right click on the group of squares</a:t>
            </a:r>
          </a:p>
          <a:p>
            <a:pPr marL="285750" indent="-285750"/>
            <a:r>
              <a:rPr lang="en-US" dirty="0"/>
              <a:t>Select Paste Into Group in the </a:t>
            </a:r>
            <a:r>
              <a:rPr lang="en-US" dirty="0" err="1"/>
              <a:t>PowerPointLabs</a:t>
            </a:r>
            <a:r>
              <a:rPr lang="en-US" dirty="0"/>
              <a:t> context menu</a:t>
            </a:r>
          </a:p>
        </p:txBody>
      </p:sp>
    </p:spTree>
    <p:extLst>
      <p:ext uri="{BB962C8B-B14F-4D97-AF65-F5344CB8AC3E}">
        <p14:creationId xmlns:p14="http://schemas.microsoft.com/office/powerpoint/2010/main" val="3073987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1"/>
          <p:cNvGrpSpPr/>
          <p:nvPr/>
        </p:nvGrpSpPr>
        <p:grpSpPr>
          <a:xfrm>
            <a:off x="914400" y="1116842"/>
            <a:ext cx="3048000" cy="3150358"/>
            <a:chOff x="914400" y="1116842"/>
            <a:chExt cx="3048000" cy="3150358"/>
          </a:xfrm>
        </p:grpSpPr>
        <p:sp>
          <p:nvSpPr>
            <p:cNvPr id="5" name="Rectangle 4"/>
            <p:cNvSpPr/>
            <p:nvPr/>
          </p:nvSpPr>
          <p:spPr>
            <a:xfrm>
              <a:off x="914400" y="1116842"/>
              <a:ext cx="1981200" cy="20574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447800" y="1650242"/>
              <a:ext cx="1981200" cy="20574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81200" y="2209800"/>
              <a:ext cx="1981200" cy="2057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select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208782"/>
            <a:ext cx="4572000" cy="30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8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116842"/>
            <a:ext cx="4572000" cy="3150358"/>
            <a:chOff x="152400" y="1116842"/>
            <a:chExt cx="4572000" cy="3150358"/>
          </a:xfrm>
        </p:grpSpPr>
        <p:grpSp>
          <p:nvGrpSpPr>
            <p:cNvPr id="9" name="Group 8"/>
            <p:cNvGrpSpPr/>
            <p:nvPr/>
          </p:nvGrpSpPr>
          <p:grpSpPr>
            <a:xfrm>
              <a:off x="914400" y="1116842"/>
              <a:ext cx="3048000" cy="3150358"/>
              <a:chOff x="914400" y="1116842"/>
              <a:chExt cx="3048000" cy="3150358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914400" y="1116842"/>
                <a:ext cx="1981200" cy="20574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447800" y="1650242"/>
                <a:ext cx="1981200" cy="205740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981200" y="2209800"/>
                <a:ext cx="1981200" cy="2057400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selectMe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1162812"/>
              <a:ext cx="4572000" cy="3058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280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Paste:: Paste To Fit Slide 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Additional instructions:</a:t>
            </a:r>
          </a:p>
          <a:p>
            <a:pPr marL="285750" indent="-285750"/>
            <a:r>
              <a:rPr lang="en-US" dirty="0"/>
              <a:t>Select the appropriate shape/group.</a:t>
            </a:r>
          </a:p>
          <a:p>
            <a:pPr marL="285750" indent="-285750"/>
            <a:r>
              <a:rPr lang="en-US" dirty="0"/>
              <a:t>Right click on the shape/group and click cut.</a:t>
            </a:r>
          </a:p>
          <a:p>
            <a:pPr marL="285750" indent="-285750"/>
            <a:r>
              <a:rPr lang="en-US" dirty="0"/>
              <a:t>Right click on an empty position on the slide</a:t>
            </a:r>
          </a:p>
          <a:p>
            <a:pPr marL="285750" indent="-285750"/>
            <a:r>
              <a:rPr lang="en-US" dirty="0"/>
              <a:t>Select Paste To Fit Slide under the </a:t>
            </a:r>
            <a:r>
              <a:rPr lang="en-US" dirty="0" err="1"/>
              <a:t>PowerPointLabs</a:t>
            </a:r>
            <a:r>
              <a:rPr lang="en-US" dirty="0"/>
              <a:t> context menu</a:t>
            </a:r>
          </a:p>
        </p:txBody>
      </p:sp>
    </p:spTree>
    <p:extLst>
      <p:ext uri="{BB962C8B-B14F-4D97-AF65-F5344CB8AC3E}">
        <p14:creationId xmlns:p14="http://schemas.microsoft.com/office/powerpoint/2010/main" val="3942310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lect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447800"/>
            <a:ext cx="4572000" cy="30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08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lectMe">
            <a:extLst>
              <a:ext uri="{FF2B5EF4-FFF2-40B4-BE49-F238E27FC236}">
                <a16:creationId xmlns:a16="http://schemas.microsoft.com/office/drawing/2014/main" id="{063F6D96-8C57-440E-921B-1C0D5A5C8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582"/>
            <a:ext cx="9144000" cy="611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48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lect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20406">
            <a:off x="2362200" y="1295400"/>
            <a:ext cx="4572000" cy="30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71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lectMe">
            <a:extLst>
              <a:ext uri="{FF2B5EF4-FFF2-40B4-BE49-F238E27FC236}">
                <a16:creationId xmlns:a16="http://schemas.microsoft.com/office/drawing/2014/main" id="{97E693C9-324B-4A09-A689-A1DFF118E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20406">
            <a:off x="1470539" y="1354292"/>
            <a:ext cx="6202923" cy="414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59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Paste:: Paste To Fill Slide 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Additional instructions:</a:t>
            </a:r>
          </a:p>
          <a:p>
            <a:pPr marL="285750" indent="-285750"/>
            <a:r>
              <a:rPr lang="en-US" dirty="0"/>
              <a:t>Select the appropriate shape/group.</a:t>
            </a:r>
          </a:p>
          <a:p>
            <a:pPr marL="285750" indent="-285750"/>
            <a:r>
              <a:rPr lang="en-US" dirty="0"/>
              <a:t>Right click on the shape/group and click cut.</a:t>
            </a:r>
          </a:p>
          <a:p>
            <a:pPr marL="285750" indent="-285750"/>
            <a:r>
              <a:rPr lang="en-US" dirty="0"/>
              <a:t>Right click on an empty position on the slide</a:t>
            </a:r>
          </a:p>
          <a:p>
            <a:pPr marL="285750" indent="-285750"/>
            <a:r>
              <a:rPr lang="en-US" dirty="0"/>
              <a:t>Select Paste To Fill Slide under the </a:t>
            </a:r>
            <a:r>
              <a:rPr lang="en-US" dirty="0" err="1"/>
              <a:t>PowerPointLabs</a:t>
            </a:r>
            <a:r>
              <a:rPr lang="en-US" dirty="0"/>
              <a:t> context menu</a:t>
            </a:r>
          </a:p>
        </p:txBody>
      </p:sp>
    </p:spTree>
    <p:extLst>
      <p:ext uri="{BB962C8B-B14F-4D97-AF65-F5344CB8AC3E}">
        <p14:creationId xmlns:p14="http://schemas.microsoft.com/office/powerpoint/2010/main" val="3856831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lect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057400"/>
            <a:ext cx="4572000" cy="3058418"/>
          </a:xfrm>
          <a:prstGeom prst="rect">
            <a:avLst/>
          </a:prstGeom>
        </p:spPr>
      </p:pic>
      <p:pic>
        <p:nvPicPr>
          <p:cNvPr id="3" name="selectMe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7" t="26687" r="27736" b="26687"/>
          <a:stretch>
            <a:fillRect/>
          </a:stretch>
        </p:blipFill>
        <p:spPr>
          <a:xfrm>
            <a:off x="2896508" y="762000"/>
            <a:ext cx="2893784" cy="296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2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AA390AC-8F39-407E-930D-1FF357A9E7C2}"/>
              </a:ext>
            </a:extLst>
          </p:cNvPr>
          <p:cNvGrpSpPr>
            <a:grpSpLocks noChangeAspect="1"/>
          </p:cNvGrpSpPr>
          <p:nvPr/>
        </p:nvGrpSpPr>
        <p:grpSpPr>
          <a:xfrm>
            <a:off x="971163" y="0"/>
            <a:ext cx="7201674" cy="6857999"/>
            <a:chOff x="2057400" y="762000"/>
            <a:chExt cx="4572000" cy="4353818"/>
          </a:xfrm>
        </p:grpSpPr>
        <p:pic>
          <p:nvPicPr>
            <p:cNvPr id="4" name="selectMe">
              <a:extLst>
                <a:ext uri="{FF2B5EF4-FFF2-40B4-BE49-F238E27FC236}">
                  <a16:creationId xmlns:a16="http://schemas.microsoft.com/office/drawing/2014/main" id="{7FAE5008-CD7B-48EE-BB15-BB675BC5E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7400" y="2057400"/>
              <a:ext cx="4572000" cy="3058418"/>
            </a:xfrm>
            <a:prstGeom prst="rect">
              <a:avLst/>
            </a:prstGeom>
          </p:spPr>
        </p:pic>
        <p:pic>
          <p:nvPicPr>
            <p:cNvPr id="6" name="selectMe1">
              <a:extLst>
                <a:ext uri="{FF2B5EF4-FFF2-40B4-BE49-F238E27FC236}">
                  <a16:creationId xmlns:a16="http://schemas.microsoft.com/office/drawing/2014/main" id="{0CBD59F5-66D6-4328-A6DE-4DDFB7FF3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87" t="26687" r="27736" b="26687"/>
            <a:stretch>
              <a:fillRect/>
            </a:stretch>
          </p:blipFill>
          <p:spPr>
            <a:xfrm>
              <a:off x="2896508" y="762000"/>
              <a:ext cx="2893784" cy="2960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6885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electMe"/>
          <p:cNvGrpSpPr/>
          <p:nvPr/>
        </p:nvGrpSpPr>
        <p:grpSpPr>
          <a:xfrm>
            <a:off x="2057400" y="762000"/>
            <a:ext cx="4572000" cy="4353818"/>
            <a:chOff x="2057400" y="762000"/>
            <a:chExt cx="4572000" cy="4353818"/>
          </a:xfrm>
        </p:grpSpPr>
        <p:pic>
          <p:nvPicPr>
            <p:cNvPr id="5" name="selectMe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7400" y="2057400"/>
              <a:ext cx="4572000" cy="3058418"/>
            </a:xfrm>
            <a:prstGeom prst="rect">
              <a:avLst/>
            </a:prstGeom>
          </p:spPr>
        </p:pic>
        <p:pic>
          <p:nvPicPr>
            <p:cNvPr id="3" name="selectMe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87" t="26687" r="27736" b="26687"/>
            <a:stretch>
              <a:fillRect/>
            </a:stretch>
          </p:blipFill>
          <p:spPr>
            <a:xfrm>
              <a:off x="2896508" y="762000"/>
              <a:ext cx="2893784" cy="2960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1031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electMe">
            <a:extLst>
              <a:ext uri="{FF2B5EF4-FFF2-40B4-BE49-F238E27FC236}">
                <a16:creationId xmlns:a16="http://schemas.microsoft.com/office/drawing/2014/main" id="{99440D81-4FFA-4893-A454-DFB58FFEEC1F}"/>
              </a:ext>
            </a:extLst>
          </p:cNvPr>
          <p:cNvGrpSpPr>
            <a:grpSpLocks noChangeAspect="1"/>
          </p:cNvGrpSpPr>
          <p:nvPr/>
        </p:nvGrpSpPr>
        <p:grpSpPr>
          <a:xfrm>
            <a:off x="971163" y="0"/>
            <a:ext cx="7201674" cy="6857999"/>
            <a:chOff x="2057400" y="762000"/>
            <a:chExt cx="4572000" cy="4353818"/>
          </a:xfrm>
        </p:grpSpPr>
        <p:pic>
          <p:nvPicPr>
            <p:cNvPr id="7" name="selectMe2">
              <a:extLst>
                <a:ext uri="{FF2B5EF4-FFF2-40B4-BE49-F238E27FC236}">
                  <a16:creationId xmlns:a16="http://schemas.microsoft.com/office/drawing/2014/main" id="{EF6E2260-8E85-411B-B58A-F25211B9B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7400" y="2057400"/>
              <a:ext cx="4572000" cy="3058418"/>
            </a:xfrm>
            <a:prstGeom prst="rect">
              <a:avLst/>
            </a:prstGeom>
          </p:spPr>
        </p:pic>
        <p:pic>
          <p:nvPicPr>
            <p:cNvPr id="8" name="selectMe1">
              <a:extLst>
                <a:ext uri="{FF2B5EF4-FFF2-40B4-BE49-F238E27FC236}">
                  <a16:creationId xmlns:a16="http://schemas.microsoft.com/office/drawing/2014/main" id="{B58ED834-2AB1-4135-B883-54EB01914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87" t="26687" r="27736" b="26687"/>
            <a:stretch>
              <a:fillRect/>
            </a:stretch>
          </p:blipFill>
          <p:spPr>
            <a:xfrm>
              <a:off x="2896508" y="762000"/>
              <a:ext cx="2893784" cy="2960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2084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Paste:: Is Clipboard Restored?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Additional instructions:</a:t>
            </a:r>
          </a:p>
          <a:p>
            <a:pPr marL="285750" indent="-285750"/>
            <a:r>
              <a:rPr lang="en-US" dirty="0"/>
              <a:t>Do Replace With Clipboard and Paste Into Group as usual</a:t>
            </a:r>
          </a:p>
          <a:p>
            <a:pPr marL="285750" indent="-285750"/>
            <a:r>
              <a:rPr lang="en-US" dirty="0"/>
              <a:t>Check if clipboard is restored</a:t>
            </a:r>
          </a:p>
        </p:txBody>
      </p:sp>
    </p:spTree>
    <p:extLst>
      <p:ext uri="{BB962C8B-B14F-4D97-AF65-F5344CB8AC3E}">
        <p14:creationId xmlns:p14="http://schemas.microsoft.com/office/powerpoint/2010/main" val="2817971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" y="1116842"/>
            <a:ext cx="1981200" cy="2057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47800" y="1650242"/>
            <a:ext cx="1981200" cy="2057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81200" y="2209800"/>
            <a:ext cx="1981200" cy="2057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elect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208782"/>
            <a:ext cx="4572000" cy="30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45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" y="1116842"/>
            <a:ext cx="1981200" cy="2057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elect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50242"/>
            <a:ext cx="4572000" cy="30584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81200" y="2209800"/>
            <a:ext cx="1981200" cy="2057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pi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208782"/>
            <a:ext cx="4572000" cy="30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57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1"/>
          <p:cNvGrpSpPr/>
          <p:nvPr/>
        </p:nvGrpSpPr>
        <p:grpSpPr>
          <a:xfrm>
            <a:off x="914400" y="1116842"/>
            <a:ext cx="3048000" cy="3150358"/>
            <a:chOff x="914400" y="1116842"/>
            <a:chExt cx="3048000" cy="3150358"/>
          </a:xfrm>
        </p:grpSpPr>
        <p:sp>
          <p:nvSpPr>
            <p:cNvPr id="5" name="Rectangle 4"/>
            <p:cNvSpPr/>
            <p:nvPr/>
          </p:nvSpPr>
          <p:spPr>
            <a:xfrm>
              <a:off x="914400" y="1116842"/>
              <a:ext cx="1981200" cy="20574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447800" y="1650242"/>
              <a:ext cx="1981200" cy="20574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81200" y="2209800"/>
              <a:ext cx="1981200" cy="20574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select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208782"/>
            <a:ext cx="4572000" cy="30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4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116842"/>
            <a:ext cx="4572000" cy="3150358"/>
            <a:chOff x="152400" y="1116842"/>
            <a:chExt cx="4572000" cy="3150358"/>
          </a:xfrm>
        </p:grpSpPr>
        <p:grpSp>
          <p:nvGrpSpPr>
            <p:cNvPr id="9" name="Group 8"/>
            <p:cNvGrpSpPr/>
            <p:nvPr/>
          </p:nvGrpSpPr>
          <p:grpSpPr>
            <a:xfrm>
              <a:off x="914400" y="1116842"/>
              <a:ext cx="3048000" cy="3150358"/>
              <a:chOff x="914400" y="1116842"/>
              <a:chExt cx="3048000" cy="3150358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914400" y="1116842"/>
                <a:ext cx="1981200" cy="20574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447800" y="1650242"/>
                <a:ext cx="1981200" cy="205740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981200" y="2209800"/>
                <a:ext cx="1981200" cy="2057400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selectMe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1162812"/>
              <a:ext cx="4572000" cy="3058418"/>
            </a:xfrm>
            <a:prstGeom prst="rect">
              <a:avLst/>
            </a:prstGeom>
          </p:spPr>
        </p:pic>
      </p:grpSp>
      <p:pic>
        <p:nvPicPr>
          <p:cNvPr id="13" name="copi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208782"/>
            <a:ext cx="4572000" cy="30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tree&#10;&#10;Description automatically generated">
            <a:extLst>
              <a:ext uri="{FF2B5EF4-FFF2-40B4-BE49-F238E27FC236}">
                <a16:creationId xmlns:a16="http://schemas.microsoft.com/office/drawing/2014/main" id="{49CFD15C-5B75-404E-BEE5-F2399DC50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lect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447800"/>
            <a:ext cx="4572000" cy="30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607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lectMe" descr="A close up of a tree&#10;&#10;Description automatically generated">
            <a:extLst>
              <a:ext uri="{FF2B5EF4-FFF2-40B4-BE49-F238E27FC236}">
                <a16:creationId xmlns:a16="http://schemas.microsoft.com/office/drawing/2014/main" id="{E1DB5F6C-DCC5-44B9-8613-10B70690B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9DC0BC67-9768-422B-8234-D46DCF6B09B2}"/>
              </a:ext>
            </a:extLst>
          </p:cNvPr>
          <p:cNvSpPr/>
          <p:nvPr/>
        </p:nvSpPr>
        <p:spPr>
          <a:xfrm>
            <a:off x="0" y="0"/>
            <a:ext cx="1981200" cy="2057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76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tree&#10;&#10;Description automatically generated">
            <a:extLst>
              <a:ext uri="{FF2B5EF4-FFF2-40B4-BE49-F238E27FC236}">
                <a16:creationId xmlns:a16="http://schemas.microsoft.com/office/drawing/2014/main" id="{475BA657-6236-4340-BF64-AADB3DFA8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  <a:solidFill>
            <a:srgbClr val="FFFFFF">
              <a:alpha val="0"/>
            </a:srgbClr>
          </a:solidFill>
          <a:ln/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  <a:sp3d prstMaterial="flat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4205090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lect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3" r="540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1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lect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20406">
            <a:off x="2362200" y="1295400"/>
            <a:ext cx="4572000" cy="30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36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lectMe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6" b="91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04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lect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057400"/>
            <a:ext cx="4572000" cy="3058418"/>
          </a:xfrm>
          <a:prstGeom prst="rect">
            <a:avLst/>
          </a:prstGeom>
        </p:spPr>
      </p:pic>
      <p:pic>
        <p:nvPicPr>
          <p:cNvPr id="3" name="selectMe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7" t="26687" r="27736" b="26687"/>
          <a:stretch>
            <a:fillRect/>
          </a:stretch>
        </p:blipFill>
        <p:spPr>
          <a:xfrm>
            <a:off x="2896508" y="762000"/>
            <a:ext cx="2893784" cy="296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81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oup 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1" b="10621"/>
          <a:stretch/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47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in fea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ub fea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ync Labs - Do not edi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938</Words>
  <Application>Microsoft Office PowerPoint</Application>
  <PresentationFormat>On-screen Show (4:3)</PresentationFormat>
  <Paragraphs>127</Paragraphs>
  <Slides>41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Main feature</vt:lpstr>
      <vt:lpstr>Sub feature</vt:lpstr>
      <vt:lpstr>Sync Labs - Do not edit</vt:lpstr>
      <vt:lpstr>PowerPointLabs Test Cases</vt:lpstr>
      <vt:lpstr>Paste Lab</vt:lpstr>
      <vt:lpstr>Paste:: Paste To Fill Slide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Paste:: Paste At Cursor/Original Position</vt:lpstr>
      <vt:lpstr>PowerPoint Presentation</vt:lpstr>
      <vt:lpstr>PowerPoint Presentation</vt:lpstr>
      <vt:lpstr>PowerPoint Presentation</vt:lpstr>
      <vt:lpstr>PowerPoint Presentation</vt:lpstr>
      <vt:lpstr>Paste:: Replace With Clipboard</vt:lpstr>
      <vt:lpstr>PowerPoint Presentation</vt:lpstr>
      <vt:lpstr>PowerPoint Presentation</vt:lpstr>
      <vt:lpstr>PowerPoint Presentation</vt:lpstr>
      <vt:lpstr>PowerPoint Presentation</vt:lpstr>
      <vt:lpstr>Paste:: Paste Into Group</vt:lpstr>
      <vt:lpstr>PowerPoint Presentation</vt:lpstr>
      <vt:lpstr>PowerPoint Presentation</vt:lpstr>
      <vt:lpstr>Paste:: Paste To Fit Slide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Paste:: Is Clipboard Restored?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shape.</dc:title>
  <dc:creator>Windows User</dc:creator>
  <cp:lastModifiedBy>iskandar zulkarnaien</cp:lastModifiedBy>
  <cp:revision>188</cp:revision>
  <dcterms:created xsi:type="dcterms:W3CDTF">2014-01-22T00:01:33Z</dcterms:created>
  <dcterms:modified xsi:type="dcterms:W3CDTF">2020-03-16T09:10:34Z</dcterms:modified>
</cp:coreProperties>
</file>